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ggylin@imita.com.tw" userId="7d96f6c6de29402b" providerId="LiveId" clId="{53695D45-0AC6-4DE6-B471-2386654EFB9A}"/>
    <pc:docChg chg="addSld">
      <pc:chgData name="peggylin@imita.com.tw" userId="7d96f6c6de29402b" providerId="LiveId" clId="{53695D45-0AC6-4DE6-B471-2386654EFB9A}" dt="2025-11-10T03:02:50.714" v="0" actId="680"/>
      <pc:docMkLst>
        <pc:docMk/>
      </pc:docMkLst>
      <pc:sldChg chg="new">
        <pc:chgData name="peggylin@imita.com.tw" userId="7d96f6c6de29402b" providerId="LiveId" clId="{53695D45-0AC6-4DE6-B471-2386654EFB9A}" dt="2025-11-10T03:02:50.714" v="0" actId="680"/>
        <pc:sldMkLst>
          <pc:docMk/>
          <pc:sldMk cId="207129226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B1F716-4961-46F6-C44E-44957C4F2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CE574DB-424B-AEC4-5174-C52DA60A7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F298E31-93FE-EFD3-AE0E-61C769AC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EEFFF6-6739-4C05-E73A-FABFC456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2FA232-D81B-5F93-94BE-EFAE028AA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393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68DD8E-EE6E-2AFB-756D-25B9AACE7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A20E0E4-C8F8-3BDE-A7D0-48D65D752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1CDC443-EEF6-F9AE-34D7-3C6FD1B0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3508856-F994-8CE7-27B1-9999AC79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8D89F7-549E-D8B4-0B98-4D951B330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2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4DC9C41-3EE9-D334-E412-F4CFDC2726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7F742B0-EE4D-4807-1DD7-8D4FF93C0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231535-5CB4-7DCB-6627-718C6C67F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ED65D80-8EC7-4933-D878-CBD444622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63B071-C1A3-82D6-87AF-1FD71EB0E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155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01D258-6565-653B-CF92-D4EE345D4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CC8A406-B7CA-8478-CD1A-AD68430D5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25F8BA-52C2-EB2F-39C1-2A09C36A5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3B03BAE-5455-61D6-5AD3-37AB56B01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60B21DA-96DD-D1DB-BCD8-9A53C0B1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38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6A32C-3610-17BE-8C23-CFD27381B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832724F-CF86-7317-4AED-C3BDACC89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A430D4B-071F-F30F-11B6-624BDC811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D4AE2C-7062-3CA3-0170-DD590A99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1F2E3A0-1F80-346D-4659-60E3645DB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91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7AC0BB-E3EF-0E9B-BF54-6C67A8298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7636F0-8D31-28D0-F360-1491A57E6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2C9A3D0-CD30-973E-0C8F-78D3EAC3A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0517933-AD91-F5E7-E840-5B0E6F092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5B914AA-CB3B-8538-7A8F-2DA431664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99EA4C4-6ECB-144C-8269-F5BE54B0D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08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EDECBC-48D2-CA82-5811-35A1BB70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22BCF56-D2B1-43E3-53DA-A024A97CF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FD82318-CF00-A287-3D45-7BB069343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245A325-9345-5E97-D4AD-CEB6D801A8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39A273A-E377-42C8-0CB6-BAE45EBCA7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E265960-BD6F-7CFF-05E3-CF0D78133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A97D9B7-9683-E66D-F4DC-D7508C2A6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F52A034-DA96-F80D-0D60-1E44BC7F2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29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232147-32D3-B029-D04A-96E0DFA7C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26FCF06-D18B-CCF3-3605-9F5C40155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6EFC731-F59B-8C45-D908-6146F0DA3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54F8573-9B1A-2517-3617-9F03338F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258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B7584FC-A48B-A604-0823-F3572463F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4604846-A5DD-2F19-49ED-BA91C064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6A4F0C1-762F-A3F0-1C27-EB530B32B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49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4BFCB9-4C94-BC3B-E786-CAE65F63F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B746D7-3324-DB44-7F85-66F468CC8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CB09350-73CC-9B8B-D3EF-F2ED933DF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B93E411-FC9A-04EF-63C4-77E2E3E70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DD45DD9-28E7-5829-48CE-4588CE542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6D456EB-B5C8-F960-5D9B-040B1777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34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FF145D-E3EE-3223-FD05-BEA18DBB1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2CD75D9-DC97-DA04-3CF2-6092D25897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5EDE32F-7B21-6124-BA5A-EFE59B9D2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7A43897-0300-BB25-5B04-F891EFDE9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ACC47B-314C-017F-4C4B-D0FC566B3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389C447-D2B9-7CAB-0C86-36251C67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918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CD933F1-AD8E-412D-FDBA-A50C62A64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4564BA7-DE29-3A91-980C-3B1A19B42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41AAB86-FCC7-27C5-B650-22EEFC1640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B8EA49-CCD7-4DB0-9F04-C7AA2CBA91AD}" type="datetimeFigureOut">
              <a:rPr lang="zh-TW" altLang="en-US" smtClean="0"/>
              <a:t>2025/11/10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1FDC8E9-F1A7-97BE-C4A8-D4857D4728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5D6F863-275D-F4C0-F898-C105760B1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741A12-66C2-4F6B-85AD-FE691922E7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12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C85466-4237-9320-F7C7-2B239D28A1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For </a:t>
            </a:r>
            <a:r>
              <a:rPr lang="zh-TW" altLang="en-US" dirty="0"/>
              <a:t>電腦、平板橫拿的螢幕</a:t>
            </a:r>
            <a:r>
              <a:rPr lang="en-US" altLang="zh-TW"/>
              <a:t>Size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1F3F934-56CE-CF1D-D9A2-17E4F91C23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292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For 電腦、平板橫拿的螢幕Size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peggylin@imita.com.tw</dc:creator>
  <cp:lastModifiedBy>peggylin@imita.com.tw</cp:lastModifiedBy>
  <cp:revision>2</cp:revision>
  <dcterms:created xsi:type="dcterms:W3CDTF">2025-11-10T03:02:49Z</dcterms:created>
  <dcterms:modified xsi:type="dcterms:W3CDTF">2025-11-10T03:06:21Z</dcterms:modified>
</cp:coreProperties>
</file>